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sldIdLst>
    <p:sldId id="276" r:id="rId2"/>
    <p:sldId id="277" r:id="rId3"/>
    <p:sldId id="278" r:id="rId4"/>
    <p:sldId id="279" r:id="rId5"/>
    <p:sldId id="280" r:id="rId6"/>
    <p:sldId id="309" r:id="rId7"/>
    <p:sldId id="282" r:id="rId8"/>
    <p:sldId id="283" r:id="rId9"/>
    <p:sldId id="284" r:id="rId10"/>
    <p:sldId id="285" r:id="rId11"/>
    <p:sldId id="310" r:id="rId12"/>
    <p:sldId id="287" r:id="rId13"/>
    <p:sldId id="288" r:id="rId14"/>
    <p:sldId id="289" r:id="rId15"/>
  </p:sldIdLst>
  <p:sldSz cx="17556163" cy="9875838"/>
  <p:notesSz cx="9875838" cy="17556163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348"/>
    <p:restoredTop sz="94610"/>
  </p:normalViewPr>
  <p:slideViewPr>
    <p:cSldViewPr snapToGrid="0" snapToObjects="1">
      <p:cViewPr varScale="1">
        <p:scale>
          <a:sx n="52" d="100"/>
          <a:sy n="52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6391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50069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9913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4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6.pn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8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8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30943" y="65994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오사카의 대표 음식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1830943" y="1950101"/>
            <a:ext cx="3936778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오코노미야키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1830943" y="3662243"/>
            <a:ext cx="6912007" cy="5503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밀가루 반죽과 다른 재료로 만드는 </a:t>
            </a: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철판</a:t>
            </a: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요리</a:t>
            </a:r>
            <a:endParaRPr lang="en-US" sz="3096" kern="0" spc="-77" dirty="0">
              <a:latin typeface="BM HANNA Pro OTF" panose="020B0600000101010101" pitchFamily="34" charset="-127"/>
              <a:ea typeface="BM HANNA Pro OTF" panose="020B0600000101010101" pitchFamily="34" charset="-127"/>
              <a:cs typeface="NEXONLv2GothicR" pitchFamily="34" charset="-120"/>
            </a:endParaRPr>
          </a:p>
          <a:p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양배추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,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고기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,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해산물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등이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사용되며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소스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,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가츠오부시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,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마요네즈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등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토핑으로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올라간다</a:t>
            </a:r>
            <a:endParaRPr lang="en-US" altLang="ko-Kore-KR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  <a:p>
            <a:pPr marL="0" indent="0" algn="l">
              <a:buNone/>
            </a:pP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29296" y="1950101"/>
            <a:ext cx="7562088" cy="5048774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341846" y="1193006"/>
            <a:ext cx="10856928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캐널시티 하카타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4" name="Text 1"/>
          <p:cNvSpPr/>
          <p:nvPr/>
        </p:nvSpPr>
        <p:spPr>
          <a:xfrm>
            <a:off x="2717197" y="2041255"/>
            <a:ext cx="12149233" cy="57778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쇼핑, 음식 엔터테인먼트의 복합 쇼핑몰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5" name="Text 2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5050" y="2865501"/>
            <a:ext cx="5486400" cy="5533263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8194881" y="6942296"/>
            <a:ext cx="8144589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캐쥬얼한 브랜드 위주로 구성되어 있으며 매시간 분수쇼를 하며 시간 및 테마는 사정에 따라 변경될 수 있다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9" name="Text 4"/>
          <p:cNvSpPr/>
          <p:nvPr/>
        </p:nvSpPr>
        <p:spPr>
          <a:xfrm>
            <a:off x="8194881" y="3308271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10:00~21:00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10" name="Text 5"/>
          <p:cNvSpPr/>
          <p:nvPr/>
        </p:nvSpPr>
        <p:spPr>
          <a:xfrm>
            <a:off x="8194881" y="5083493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하카타역과 텐진 사이의 나카스 옆에 위치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171" y="318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341846" y="1193006"/>
            <a:ext cx="10856928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ko-KR" alt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다자이후 </a:t>
            </a:r>
            <a:r>
              <a:rPr lang="ko-KR" altLang="en-US" sz="4752" b="1" kern="0" spc="71" dirty="0" err="1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</a:rPr>
              <a:t>텐만구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4" name="Text 1"/>
          <p:cNvSpPr/>
          <p:nvPr/>
        </p:nvSpPr>
        <p:spPr>
          <a:xfrm>
            <a:off x="2717197" y="2041255"/>
            <a:ext cx="12149233" cy="57778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ko-KR" alt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일본 내 중요한 문화재 중 하나</a:t>
            </a:r>
            <a:r>
              <a:rPr lang="en-US" altLang="ko-KR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,</a:t>
            </a:r>
            <a:r>
              <a:rPr lang="ko-KR" alt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 학문의 신을 모시는 신사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5" name="Text 2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8194881" y="6942296"/>
            <a:ext cx="8144589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ko-KR" alt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곳곳에 소 동상이 있으며 소 머리를 만지면 머리가 좋아진다는 말이 있다 매화 숲으로 둘러싸여 있어 봄에 가장 아름답다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9" name="Text 4"/>
          <p:cNvSpPr/>
          <p:nvPr/>
        </p:nvSpPr>
        <p:spPr>
          <a:xfrm>
            <a:off x="8194881" y="3308271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altLang="ko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7:00~18:30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10" name="Text 5"/>
          <p:cNvSpPr/>
          <p:nvPr/>
        </p:nvSpPr>
        <p:spPr>
          <a:xfrm>
            <a:off x="8194881" y="5083493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ko-KR" altLang="en-US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다자이후역까지</a:t>
            </a:r>
            <a:r>
              <a:rPr lang="ko-KR" alt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 가는 </a:t>
            </a:r>
            <a:r>
              <a:rPr lang="ko-KR" altLang="en-US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다자이후선</a:t>
            </a:r>
            <a:r>
              <a:rPr lang="ko-KR" alt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 탑승 후 도보 </a:t>
            </a:r>
            <a:r>
              <a:rPr lang="en-US" altLang="ko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5</a:t>
            </a:r>
            <a:r>
              <a:rPr lang="ko-KR" alt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분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  <p:pic>
        <p:nvPicPr>
          <p:cNvPr id="13" name="그림 12" descr="야외, 하늘, 건물, 중국 건축이(가) 표시된 사진&#10;&#10;자동 생성된 설명">
            <a:extLst>
              <a:ext uri="{FF2B5EF4-FFF2-40B4-BE49-F238E27FC236}">
                <a16:creationId xmlns:a16="http://schemas.microsoft.com/office/drawing/2014/main" id="{C4539E93-DD6F-6868-C4E0-E6D18B80946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26276" y="2899524"/>
            <a:ext cx="4523947" cy="559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5192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30943" y="65994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후쿠오카의 대표 음식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1830943" y="1950101"/>
            <a:ext cx="3936778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하카타 라멘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1830943" y="3304413"/>
            <a:ext cx="6912007" cy="220141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돼지뼈를 우린 육수를 기본으로 하는 돈코츠 라멘은 규슈 지방이 가장 유명, 돈코츠 라멘 중에서도하카타 지역의 라멘이 가장 유명하기 때문에 하카타 라멘이라고 부르기도 한다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8" name="Text 4"/>
          <p:cNvSpPr/>
          <p:nvPr/>
        </p:nvSpPr>
        <p:spPr>
          <a:xfrm>
            <a:off x="1830943" y="5505831"/>
            <a:ext cx="6912007" cy="5503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endParaRPr lang="en-US" sz="3096" dirty="0"/>
          </a:p>
        </p:txBody>
      </p:sp>
      <p:sp>
        <p:nvSpPr>
          <p:cNvPr id="9" name="Text 5"/>
          <p:cNvSpPr/>
          <p:nvPr/>
        </p:nvSpPr>
        <p:spPr>
          <a:xfrm>
            <a:off x="1830943" y="6056186"/>
            <a:ext cx="6912007" cy="5503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하카타 3대 라멘은 잇푸도, 이치란, 신신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94324" y="659940"/>
            <a:ext cx="5675709" cy="7562088"/>
          </a:xfrm>
          <a:prstGeom prst="rect">
            <a:avLst/>
          </a:prstGeom>
        </p:spPr>
      </p:pic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30943" y="65994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후쿠오카의 대표 음식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1830943" y="1950101"/>
            <a:ext cx="3936778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모츠나베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1830943" y="3304413"/>
            <a:ext cx="6912007" cy="220141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모츠나베에는 주로 곱창, 대창을 사용하며 맑은 국물과 비교적 담백하고 시원한 맛이다 후쿠오카 모츠나베 양념은 크게 3가지 종류로 나뉘며 미소, 츠유, 소금이다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94324" y="659940"/>
            <a:ext cx="5675709" cy="7562088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30943" y="65994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후쿠오카의 대표 음식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1830943" y="1950101"/>
            <a:ext cx="3936778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멘타이코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1830943" y="3304413"/>
            <a:ext cx="6912007" cy="1651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멘타이코가 들어간 계란말이, 오니기리, 오코노미야키 등 밥 반찬 외에도 다양한 요리에 활용되며, 멘타이쥬라는 곳이 유명한 것 같다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594324" y="659940"/>
            <a:ext cx="5675709" cy="7562088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4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776365" y="89897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kern="0" spc="71" dirty="0">
                <a:solidFill>
                  <a:srgbClr val="000000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오사카의 인기 쇼핑 명소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9776365" y="2176415"/>
            <a:ext cx="1967675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도톤보리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9776365" y="3377422"/>
            <a:ext cx="7055310" cy="110070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오사카의 번화가로 다양한 상점과 </a:t>
            </a: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식당이</a:t>
            </a: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모여</a:t>
            </a:r>
            <a:endParaRPr lang="en-US" sz="3096" kern="0" spc="-77" dirty="0">
              <a:latin typeface="BM HANNA Pro OTF" panose="020B0600000101010101" pitchFamily="34" charset="-127"/>
              <a:ea typeface="BM HANNA Pro OTF" panose="020B0600000101010101" pitchFamily="34" charset="-127"/>
              <a:cs typeface="NEXONLv2GothicR" pitchFamily="34" charset="-120"/>
            </a:endParaRPr>
          </a:p>
          <a:p>
            <a:pPr marL="0" indent="0" algn="l">
              <a:buNone/>
            </a:pP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있어</a:t>
            </a: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쇼핑과 먹거리를 한 곳에서 즐길 수 있다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0943" y="898970"/>
            <a:ext cx="6780133" cy="7424214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776365" y="89897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kern="0" spc="71" dirty="0">
                <a:solidFill>
                  <a:srgbClr val="000000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오사카의 인기 쇼핑 명소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9776365" y="2176415"/>
            <a:ext cx="2225564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신사이바시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9776365" y="3377422"/>
            <a:ext cx="7055310" cy="110070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유명한 쇼핑 거리로 전통적인 상점과 현대적인 백화점이 있는 곳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0943" y="898970"/>
            <a:ext cx="6780133" cy="7424214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776365" y="89897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kern="0" spc="71" dirty="0">
                <a:solidFill>
                  <a:srgbClr val="000000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오사카의 전경, 야경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9776365" y="2176415"/>
            <a:ext cx="2905506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하루카스 300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9776365" y="3377422"/>
            <a:ext cx="7055310" cy="110070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오사카의 랜드마크로 300미터 </a:t>
            </a: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높이에</a:t>
            </a: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위치한</a:t>
            </a:r>
            <a:endParaRPr lang="en-US" sz="3096" kern="0" spc="-77" dirty="0">
              <a:latin typeface="BM HANNA Pro OTF" panose="020B0600000101010101" pitchFamily="34" charset="-127"/>
              <a:ea typeface="BM HANNA Pro OTF" panose="020B0600000101010101" pitchFamily="34" charset="-127"/>
              <a:cs typeface="NEXONLv2GothicR" pitchFamily="34" charset="-120"/>
            </a:endParaRPr>
          </a:p>
          <a:p>
            <a:pPr marL="0" indent="0" algn="l">
              <a:buNone/>
            </a:pP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전망대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0943" y="898970"/>
            <a:ext cx="6780133" cy="7424214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776365" y="89897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kern="0" spc="71" dirty="0">
                <a:solidFill>
                  <a:srgbClr val="000000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오사카의 전경, 야경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9776365" y="2176415"/>
            <a:ext cx="2905506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도톤보리 강변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9776365" y="3377422"/>
            <a:ext cx="7055310" cy="110070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밤에는 환상적인 네온 사인이 빛나는 도톤보리 강변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0943" y="898970"/>
            <a:ext cx="6780133" cy="7424214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317"/>
            <a:ext cx="17842331" cy="10036311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7" name="Text 2"/>
          <p:cNvSpPr/>
          <p:nvPr/>
        </p:nvSpPr>
        <p:spPr>
          <a:xfrm>
            <a:off x="3981212" y="5041487"/>
            <a:ext cx="956591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ko-KR" altLang="en-US" sz="4032" dirty="0">
                <a:latin typeface="BM DoHyeon OTF" panose="020B0600000101010101" pitchFamily="34" charset="-127"/>
                <a:ea typeface="BM DoHyeon OTF" panose="020B0600000101010101" pitchFamily="34" charset="-127"/>
              </a:rPr>
              <a:t>항구 도시이자 자연적 매력을 지닌 도시</a:t>
            </a:r>
            <a:endParaRPr lang="en-US" sz="403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8" name="Text 3"/>
          <p:cNvSpPr/>
          <p:nvPr/>
        </p:nvSpPr>
        <p:spPr>
          <a:xfrm>
            <a:off x="2745772" y="5948886"/>
            <a:ext cx="12149233" cy="5633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ko-KR" altLang="en-US" sz="2808" kern="0" spc="-70" dirty="0" err="1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돈코츠</a:t>
            </a:r>
            <a:r>
              <a:rPr lang="ko-KR" altLang="en-US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 라멘의 본고장으로 유명하며</a:t>
            </a:r>
            <a:endParaRPr lang="en-US" sz="280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9" name="Text 4"/>
          <p:cNvSpPr/>
          <p:nvPr/>
        </p:nvSpPr>
        <p:spPr>
          <a:xfrm>
            <a:off x="2745772" y="6512243"/>
            <a:ext cx="12149233" cy="5633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ko-KR" altLang="en-US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주요 관광지로는 후쿠오카 타워</a:t>
            </a:r>
            <a:r>
              <a:rPr lang="en-US" altLang="ko-KR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,</a:t>
            </a:r>
            <a:r>
              <a:rPr lang="ko-KR" altLang="en-US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 </a:t>
            </a:r>
            <a:r>
              <a:rPr lang="ko-KR" altLang="en-US" sz="2808" kern="0" spc="-70" dirty="0" err="1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오호리</a:t>
            </a:r>
            <a:r>
              <a:rPr lang="ko-KR" altLang="en-US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 공원</a:t>
            </a:r>
            <a:r>
              <a:rPr lang="en-US" altLang="ko-KR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,</a:t>
            </a:r>
            <a:r>
              <a:rPr lang="ko-KR" altLang="en-US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 </a:t>
            </a:r>
            <a:r>
              <a:rPr lang="ko-KR" altLang="en-US" sz="2808" kern="0" spc="-70" dirty="0" err="1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캐널시키</a:t>
            </a:r>
            <a:r>
              <a:rPr lang="ko-KR" altLang="en-US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</a:rPr>
              <a:t> 하카타 등</a:t>
            </a:r>
            <a:endParaRPr lang="en-US" sz="280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  <p:pic>
        <p:nvPicPr>
          <p:cNvPr id="12" name="그림 11" descr="야외, 항공 사진, 하늘, 도시 지역이(가) 표시된 사진&#10;&#10;자동 생성된 설명">
            <a:extLst>
              <a:ext uri="{FF2B5EF4-FFF2-40B4-BE49-F238E27FC236}">
                <a16:creationId xmlns:a16="http://schemas.microsoft.com/office/drawing/2014/main" id="{612F0A52-A44B-65F1-6F3E-9620111D26EA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2889" t="35615" r="-685" b="47203"/>
          <a:stretch/>
        </p:blipFill>
        <p:spPr>
          <a:xfrm>
            <a:off x="-827314" y="-1"/>
            <a:ext cx="19333028" cy="4032933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5291089" y="1912525"/>
            <a:ext cx="7162167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9600" b="1" dirty="0">
                <a:solidFill>
                  <a:srgbClr val="FFFFFF"/>
                </a:solidFill>
                <a:latin typeface="Poppins-Bold" pitchFamily="34" charset="0"/>
              </a:rPr>
              <a:t>FUKUOKA</a:t>
            </a:r>
            <a:endParaRPr lang="en-US" sz="11500" b="1" dirty="0"/>
          </a:p>
        </p:txBody>
      </p:sp>
    </p:spTree>
    <p:extLst>
      <p:ext uri="{BB962C8B-B14F-4D97-AF65-F5344CB8AC3E}">
        <p14:creationId xmlns:p14="http://schemas.microsoft.com/office/powerpoint/2010/main" val="454972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341846" y="1193006"/>
            <a:ext cx="10856928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후쿠오카 타워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4" name="Text 1"/>
          <p:cNvSpPr/>
          <p:nvPr/>
        </p:nvSpPr>
        <p:spPr>
          <a:xfrm>
            <a:off x="2717197" y="2041255"/>
            <a:ext cx="12149233" cy="57778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전체 길이 234m로 일본 제일의 높이를 자랑하는 해변 타워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5" name="Text 2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7161" y="2933081"/>
            <a:ext cx="5509832" cy="539796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8194880" y="7100602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전파 송수신 목적으로 </a:t>
            </a:r>
            <a:r>
              <a:rPr lang="en-US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건설된</a:t>
            </a: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타워지만</a:t>
            </a:r>
            <a:endParaRPr lang="en-US" sz="2880" dirty="0">
              <a:solidFill>
                <a:srgbClr val="1E1E1E"/>
              </a:solidFill>
              <a:latin typeface="BM HANNA Pro OTF" panose="020B0600000101010101" pitchFamily="34" charset="-127"/>
              <a:ea typeface="BM HANNA Pro OTF" panose="020B0600000101010101" pitchFamily="34" charset="-127"/>
              <a:cs typeface="NEXONLv2GothicR" pitchFamily="34" charset="-120"/>
            </a:endParaRPr>
          </a:p>
          <a:p>
            <a:pPr algn="ctr"/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현재는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도쿄의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대표적인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랜드마크이자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관광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명소</a:t>
            </a:r>
            <a:endParaRPr lang="en-US" altLang="ko-Kore-KR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  <a:p>
            <a:pPr marL="0" indent="0" algn="ctr">
              <a:buNone/>
            </a:pP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10" name="Text 5"/>
          <p:cNvSpPr/>
          <p:nvPr/>
        </p:nvSpPr>
        <p:spPr>
          <a:xfrm>
            <a:off x="8194881" y="3308271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9:30~22:00</a:t>
            </a:r>
          </a:p>
          <a:p>
            <a:pPr algn="ctr"/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입장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마감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21:30</a:t>
            </a:r>
            <a:endParaRPr lang="en-US" altLang="ko-Kore-KR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  <a:p>
            <a:pPr marL="0" indent="0" algn="ctr">
              <a:buNone/>
            </a:pP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11" name="Text 6"/>
          <p:cNvSpPr/>
          <p:nvPr/>
        </p:nvSpPr>
        <p:spPr>
          <a:xfrm>
            <a:off x="8194881" y="3856911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12" name="Text 7"/>
          <p:cNvSpPr/>
          <p:nvPr/>
        </p:nvSpPr>
        <p:spPr>
          <a:xfrm>
            <a:off x="8194881" y="5083493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하카타역 앞 버스정류장에서 306번을 </a:t>
            </a:r>
            <a:r>
              <a:rPr lang="en-US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탑승</a:t>
            </a:r>
            <a:endParaRPr lang="en-US" sz="2880" dirty="0">
              <a:solidFill>
                <a:srgbClr val="1E1E1E"/>
              </a:solidFill>
              <a:latin typeface="BM HANNA Pro OTF" panose="020B0600000101010101" pitchFamily="34" charset="-127"/>
              <a:ea typeface="BM HANNA Pro OTF" panose="020B0600000101010101" pitchFamily="34" charset="-127"/>
              <a:cs typeface="NEXONLv2GothicR" pitchFamily="34" charset="-120"/>
            </a:endParaRPr>
          </a:p>
          <a:p>
            <a:pPr algn="ctr"/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25~30분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소요</a:t>
            </a:r>
            <a:endParaRPr lang="en-US" altLang="ko-Kore-KR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  <a:p>
            <a:pPr marL="0" indent="0" algn="ctr">
              <a:buNone/>
            </a:pP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4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10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341846" y="1193006"/>
            <a:ext cx="10856928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씨사이드 모모치 해변공원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4" name="Text 1"/>
          <p:cNvSpPr/>
          <p:nvPr/>
        </p:nvSpPr>
        <p:spPr>
          <a:xfrm>
            <a:off x="2717197" y="2041255"/>
            <a:ext cx="12149233" cy="57778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후쿠오카 타워의 북쪽으로 펼쳐진 인공 해변 공원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5" name="Text 2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8187" y="2924080"/>
            <a:ext cx="5322237" cy="5415963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8194881" y="6942296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블루실 아이스크림 가게가 유명하며, 일몰 시간이 유명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9" name="Text 4"/>
          <p:cNvSpPr/>
          <p:nvPr/>
        </p:nvSpPr>
        <p:spPr>
          <a:xfrm>
            <a:off x="8194881" y="3308271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24시간 개방, 자유롭게 출입 가능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10" name="Text 5"/>
          <p:cNvSpPr/>
          <p:nvPr/>
        </p:nvSpPr>
        <p:spPr>
          <a:xfrm>
            <a:off x="8194881" y="5083493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버스 탑승 20분 소요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341846" y="1193006"/>
            <a:ext cx="10856928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오호리 공원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4" name="Text 1"/>
          <p:cNvSpPr/>
          <p:nvPr/>
        </p:nvSpPr>
        <p:spPr>
          <a:xfrm>
            <a:off x="2717197" y="2041255"/>
            <a:ext cx="12149233" cy="57778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일본에서도 유수한 수경공원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5" name="Text 2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57455" y="2924080"/>
            <a:ext cx="5533263" cy="5415963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8194881" y="6942296"/>
            <a:ext cx="8144589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봄에는 벚꽃놀이 명소, 여름에는 불꽃놀이로 유명하며 규모가 크고 후쿠오카 미술관 등 여러 시설들이 있다 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9" name="Text 4"/>
          <p:cNvSpPr/>
          <p:nvPr/>
        </p:nvSpPr>
        <p:spPr>
          <a:xfrm>
            <a:off x="8194881" y="3308271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24시간 개방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10" name="Text 5"/>
          <p:cNvSpPr/>
          <p:nvPr/>
        </p:nvSpPr>
        <p:spPr>
          <a:xfrm>
            <a:off x="8194881" y="5083493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지하철 공항선을 타고 오호리 공원역에서 하차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407</Words>
  <Application>Microsoft Office PowerPoint</Application>
  <PresentationFormat>사용자 지정</PresentationFormat>
  <Paragraphs>88</Paragraphs>
  <Slides>14</Slides>
  <Notes>14</Notes>
  <HiddenSlides>0</HiddenSlides>
  <MMClips>0</MMClips>
  <ScaleCrop>false</ScaleCrop>
  <HeadingPairs>
    <vt:vector size="6" baseType="variant">
      <vt:variant>
        <vt:lpstr>사용한 글꼴</vt:lpstr>
      </vt:variant>
      <vt:variant>
        <vt:i4>9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14</vt:i4>
      </vt:variant>
    </vt:vector>
  </HeadingPairs>
  <TitlesOfParts>
    <vt:vector size="24" baseType="lpstr">
      <vt:lpstr>Aptos</vt:lpstr>
      <vt:lpstr>BM DoHyeon OTF</vt:lpstr>
      <vt:lpstr>BM HANNA Pro OTF</vt:lpstr>
      <vt:lpstr>KBO-Dia-Gothic-B</vt:lpstr>
      <vt:lpstr>NEXONLv2GothicR</vt:lpstr>
      <vt:lpstr>Poppins-Bold</vt:lpstr>
      <vt:lpstr>Poppins-Light</vt:lpstr>
      <vt:lpstr>Arial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mangoboard.net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제목을 입력하세요</dc:title>
  <dc:subject>Presentation</dc:subject>
  <dc:creator>mangoboard.net_38689978</dc:creator>
  <cp:lastModifiedBy>Master</cp:lastModifiedBy>
  <cp:revision>10</cp:revision>
  <dcterms:created xsi:type="dcterms:W3CDTF">2024-05-31T09:24:11Z</dcterms:created>
  <dcterms:modified xsi:type="dcterms:W3CDTF">2024-06-01T07:28:24Z</dcterms:modified>
</cp:coreProperties>
</file>